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9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07C8-92DE-4718-B446-6906BEF4DE46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23D3C-1E34-42AD-898D-404655BE4C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314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07C8-92DE-4718-B446-6906BEF4DE46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23D3C-1E34-42AD-898D-404655BE4C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4198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07C8-92DE-4718-B446-6906BEF4DE46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23D3C-1E34-42AD-898D-404655BE4C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168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07C8-92DE-4718-B446-6906BEF4DE46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23D3C-1E34-42AD-898D-404655BE4C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43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07C8-92DE-4718-B446-6906BEF4DE46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23D3C-1E34-42AD-898D-404655BE4C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314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07C8-92DE-4718-B446-6906BEF4DE46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23D3C-1E34-42AD-898D-404655BE4C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945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07C8-92DE-4718-B446-6906BEF4DE46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23D3C-1E34-42AD-898D-404655BE4C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159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07C8-92DE-4718-B446-6906BEF4DE46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23D3C-1E34-42AD-898D-404655BE4C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462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07C8-92DE-4718-B446-6906BEF4DE46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23D3C-1E34-42AD-898D-404655BE4C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798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07C8-92DE-4718-B446-6906BEF4DE46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23D3C-1E34-42AD-898D-404655BE4C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311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07C8-92DE-4718-B446-6906BEF4DE46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23D3C-1E34-42AD-898D-404655BE4C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10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A07C8-92DE-4718-B446-6906BEF4DE46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23D3C-1E34-42AD-898D-404655BE4C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314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0BF399-2D68-6EA6-6A38-A8377BDE85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973667" y="715963"/>
            <a:ext cx="11201399" cy="951970"/>
          </a:xfrm>
        </p:spPr>
        <p:txBody>
          <a:bodyPr>
            <a:normAutofit fontScale="90000"/>
          </a:bodyPr>
          <a:lstStyle/>
          <a:p>
            <a:pPr defTabSz="457200">
              <a:lnSpc>
                <a:spcPct val="100000"/>
              </a:lnSpc>
              <a:spcBef>
                <a:spcPts val="0"/>
              </a:spcBef>
              <a:defRPr/>
            </a:pPr>
            <a:r>
              <a:rPr lang="ja-JP" altLang="en-US" sz="5200" dirty="0">
                <a:solidFill>
                  <a:srgbClr val="70AD47">
                    <a:lumMod val="40000"/>
                    <a:lumOff val="60000"/>
                  </a:srgbClr>
                </a:solidFill>
                <a:effectLst>
                  <a:glow rad="127000">
                    <a:prstClr val="black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公開許可いただいたアンケート</a:t>
            </a:r>
            <a:br>
              <a:rPr lang="en-US" altLang="ja-JP" sz="5200" dirty="0">
                <a:solidFill>
                  <a:srgbClr val="70AD47">
                    <a:lumMod val="40000"/>
                    <a:lumOff val="60000"/>
                  </a:srgbClr>
                </a:solidFill>
                <a:effectLst>
                  <a:glow rad="127000">
                    <a:prstClr val="black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</a:br>
            <a:endParaRPr kumimoji="1" lang="ja-JP" altLang="en-US" dirty="0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916E3C87-6649-55A2-17A9-EA32DE564361}"/>
              </a:ext>
            </a:extLst>
          </p:cNvPr>
          <p:cNvSpPr/>
          <p:nvPr/>
        </p:nvSpPr>
        <p:spPr>
          <a:xfrm>
            <a:off x="228601" y="3522134"/>
            <a:ext cx="8771468" cy="200807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9ABE3EC9-9CCB-3680-6186-6094C223A7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800" y="3706284"/>
            <a:ext cx="8424334" cy="181122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A4549D40-C9D5-BE80-9ABC-6CEC977044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733" y="1716727"/>
            <a:ext cx="8280400" cy="1333500"/>
          </a:xfrm>
          <a:prstGeom prst="rect">
            <a:avLst/>
          </a:prstGeom>
        </p:spPr>
      </p:pic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8EB6356B-ADE6-75C5-5FD6-8487524F37F2}"/>
              </a:ext>
            </a:extLst>
          </p:cNvPr>
          <p:cNvSpPr/>
          <p:nvPr/>
        </p:nvSpPr>
        <p:spPr>
          <a:xfrm>
            <a:off x="431800" y="1431507"/>
            <a:ext cx="8568268" cy="165882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99216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3079</TotalTime>
  <Words>5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Calibri</vt:lpstr>
      <vt:lpstr>Calibri Light</vt:lpstr>
      <vt:lpstr>Office テーマ</vt:lpstr>
      <vt:lpstr>公開許可いただいたアンケート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公開許可いただいたアンケート </dc:title>
  <dc:creator>石田 隆利</dc:creator>
  <cp:lastModifiedBy>石田 隆利</cp:lastModifiedBy>
  <cp:revision>2</cp:revision>
  <cp:lastPrinted>2022-06-30T01:58:26Z</cp:lastPrinted>
  <dcterms:created xsi:type="dcterms:W3CDTF">2022-06-27T09:53:57Z</dcterms:created>
  <dcterms:modified xsi:type="dcterms:W3CDTF">2022-06-30T04:41:56Z</dcterms:modified>
</cp:coreProperties>
</file>